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1F0D0-39EC-DE9C-B51E-4CDAF06FD11E}" v="3" dt="2025-04-09T06:40:38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5" d="100"/>
          <a:sy n="55" d="100"/>
        </p:scale>
        <p:origin x="62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29.07.2025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29.07.2025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29.07.2025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29.07.2025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29.07.2025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29.07.2025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29.07.2025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29.07.2025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29.07.2025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29.07.2025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29.07.2025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29.07.2025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ázek 1" descr="Obsah obrázku text, snímek obrazovky, plakát, obloha&#10;&#10;Obsah vygenerovaný umělou inteligencí může být nesprávný.">
            <a:extLst>
              <a:ext uri="{FF2B5EF4-FFF2-40B4-BE49-F238E27FC236}">
                <a16:creationId xmlns:a16="http://schemas.microsoft.com/office/drawing/2014/main" id="{9552D04E-31C9-2740-F56C-0703DAB6A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350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Motiv systému Office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</cp:revision>
  <dcterms:created xsi:type="dcterms:W3CDTF">2012-08-16T00:56:33Z</dcterms:created>
  <dcterms:modified xsi:type="dcterms:W3CDTF">2025-07-29T00:18:28Z</dcterms:modified>
</cp:coreProperties>
</file>